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1" r:id="rId4"/>
    <p:sldId id="277" r:id="rId5"/>
    <p:sldId id="275" r:id="rId6"/>
    <p:sldId id="279" r:id="rId7"/>
    <p:sldId id="268" r:id="rId8"/>
    <p:sldId id="269" r:id="rId9"/>
    <p:sldId id="265" r:id="rId10"/>
    <p:sldId id="266" r:id="rId11"/>
    <p:sldId id="26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C0FF2E-F694-4DD2-87F2-DFCEA44301C0}">
          <p14:sldIdLst>
            <p14:sldId id="256"/>
            <p14:sldId id="270"/>
            <p14:sldId id="271"/>
            <p14:sldId id="277"/>
            <p14:sldId id="275"/>
            <p14:sldId id="279"/>
            <p14:sldId id="268"/>
            <p14:sldId id="269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>
        <p:scale>
          <a:sx n="104" d="100"/>
          <a:sy n="104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594CA-CFBD-42A2-B0AB-D4CED88CEF74}" type="datetimeFigureOut">
              <a:rPr lang="zh-TW" altLang="en-US" smtClean="0"/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6FCB-8340-4B6A-8131-C2E8B4C1A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3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D53E3-03B3-4619-A970-6ED15CA5811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18CF5-26B2-4E2C-9A8D-A827B8AE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017B91-8509-44F4-ABE1-4D1D2591331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A99CB7-AE3E-4EB4-949C-7D514D82CE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69010"/>
            <a:ext cx="7000876" cy="1382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en-US" altLang="zh-TW" sz="4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OPC-3</a:t>
            </a:r>
            <a:r>
              <a:rPr lang="en-US" altLang="zh-TW" sz="40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6781800" cy="685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DNA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Miracles</a:t>
            </a:r>
            <a:r>
              <a:rPr lang="en-US" sz="3200" baseline="30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OPC-3 Chews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2133600" y="6012782"/>
            <a:ext cx="1524000" cy="64451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771900" y="6047904"/>
            <a:ext cx="3810000" cy="6096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2015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29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6172200" cy="751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6305550"/>
            <a:ext cx="6172200" cy="342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每個孩子都是一個愛的奇蹟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3898" y="1584482"/>
            <a:ext cx="6667502" cy="472106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b="1" baseline="300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食用劑量為何？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每日食用一粒軟糖或按醫護人員指示食用。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b="1" baseline="300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保存方法為何？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平時應將軟糖放在包裝袋內，僅在食用時取出，開封後若未食用完畢，請封緊包裝袋。置放本產品於冰箱或防潮箱內有助保持最佳品質。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833" y="2209800"/>
            <a:ext cx="6172200" cy="2732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T6940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3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連鎖</a:t>
            </a:r>
            <a:r>
              <a:rPr lang="en-US" altLang="zh-TW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成本價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NT$855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1,195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BV: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5000" y="6296025"/>
            <a:ext cx="6172200" cy="342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每個孩子都是一個愛的奇蹟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0212" y="661987"/>
            <a:ext cx="6172200" cy="751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sz="36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7" y="2362200"/>
            <a:ext cx="4419600" cy="4419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台灣小孩零食飲料當飯吃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根據兒盟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公布最新「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年兒童飲食習慣調查報告」揭露了當前兒童飲食習慣的三大危機：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飲食不均衡偏食多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怕吃苦討厭蔬菜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零食、飲料當飯吃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調查也顯示孩子特別喜歡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高熱量、高糖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、營養價值低的零食甜點、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含糖飲料、油炸食品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兒童每天吃零食，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成每天喝飲料，還有少數每天吃油炸食物，甚至不只正餐之餘吃零食，連正餐也配零食，而曾把零食當正餐，更高達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自由時報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2015-03-17 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現代小孩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kumimoji="1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」飲食</a:t>
            </a:r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7544" b="-7544"/>
          <a:stretch>
            <a:fillRect/>
          </a:stretch>
        </p:blipFill>
        <p:spPr>
          <a:xfrm>
            <a:off x="457200" y="1371600"/>
            <a:ext cx="7467600" cy="5102225"/>
          </a:xfrm>
          <a:ln>
            <a:solidFill>
              <a:schemeClr val="tx1"/>
            </a:solidFill>
            <a:prstDash val="solid"/>
          </a:ln>
        </p:spPr>
      </p:pic>
      <p:sp>
        <p:nvSpPr>
          <p:cNvPr id="6" name="文字方塊 5"/>
          <p:cNvSpPr txBox="1"/>
          <p:nvPr/>
        </p:nvSpPr>
        <p:spPr>
          <a:xfrm>
            <a:off x="5410200" y="606373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資料來源：董氏基金會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562600" y="2590800"/>
            <a:ext cx="2590800" cy="1524000"/>
          </a:xfrm>
          <a:prstGeom prst="ellipse">
            <a:avLst/>
          </a:prstGeom>
          <a:noFill/>
          <a:ln w="381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r>
              <a:rPr kumimoji="1" lang="zh-Hant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抗氧化劑（</a:t>
            </a:r>
            <a:r>
              <a:rPr kumimoji="1" lang="en-US" altLang="zh-Hant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Antioxidants</a:t>
            </a:r>
            <a:r>
              <a:rPr kumimoji="1" lang="zh-Hant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抗氧化維生素</a:t>
            </a:r>
          </a:p>
          <a:p>
            <a:pPr lvl="1">
              <a:buFont typeface="Wingdings" charset="2"/>
              <a:buChar char="ü"/>
            </a:pPr>
            <a:r>
              <a:rPr kumimoji="1"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胡蘿蔔素</a:t>
            </a:r>
            <a:endParaRPr kumimoji="1"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2608" lvl="1" indent="0">
              <a:buNone/>
            </a:pPr>
            <a:endParaRPr kumimoji="1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抗氧化礦物質</a:t>
            </a:r>
          </a:p>
          <a:p>
            <a:pPr lvl="1">
              <a:buFont typeface="Wingdings" charset="2"/>
              <a:buChar char="ü"/>
            </a:pPr>
            <a:r>
              <a:rPr kumimoji="1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銅、鋅、錳、硒、鐵等微量礦</a:t>
            </a:r>
            <a:r>
              <a:rPr kumimoji="1"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</a:t>
            </a:r>
            <a:endParaRPr kumimoji="1"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2608" lvl="1" indent="0">
              <a:buNone/>
            </a:pPr>
            <a:endParaRPr kumimoji="1"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植物性營養素</a:t>
            </a: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生物類黃酮</a:t>
            </a: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buFont typeface="Wingdings" charset="2"/>
              <a:buChar char="ü"/>
            </a:pPr>
            <a:r>
              <a:rPr kumimoji="1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蕃茄紅素（</a:t>
            </a:r>
            <a:r>
              <a:rPr kumimoji="1"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Lycopene)</a:t>
            </a:r>
          </a:p>
          <a:p>
            <a:pPr lvl="1">
              <a:buFont typeface="Wingdings" charset="2"/>
              <a:buChar char="ü"/>
            </a:pPr>
            <a:r>
              <a:rPr kumimoji="1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黃酮纇</a:t>
            </a:r>
            <a:r>
              <a:rPr kumimoji="1"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(Bioflavonoids)</a:t>
            </a:r>
          </a:p>
          <a:p>
            <a:pPr lvl="1">
              <a:buFont typeface="Wingdings" charset="2"/>
              <a:buChar char="ü"/>
            </a:pPr>
            <a:r>
              <a:rPr kumimoji="1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花青素</a:t>
            </a:r>
            <a:r>
              <a:rPr kumimoji="1"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2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Anthocyanidine</a:t>
            </a:r>
            <a:r>
              <a:rPr kumimoji="1"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buFont typeface="Wingdings" charset="2"/>
              <a:buChar char="ü"/>
            </a:pPr>
            <a:r>
              <a:rPr kumimoji="1"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原花色素</a:t>
            </a:r>
            <a:r>
              <a:rPr kumimoji="1"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2400" b="1" dirty="0" err="1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Proanthocyanidins</a:t>
            </a:r>
            <a:r>
              <a:rPr kumimoji="1"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kumimoji="1"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 vert="horz" anchor="b">
            <a:noAutofit/>
          </a:bodyPr>
          <a:lstStyle/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OPC-3</a:t>
            </a:r>
            <a:r>
              <a:rPr kumimoji="1" lang="en-US" altLang="zh-TW" sz="36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顆等於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opc-3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精華粉末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011680"/>
            <a:ext cx="7696200" cy="4846320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松樹皮萃取物（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碧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容健</a:t>
            </a:r>
            <a:r>
              <a:rPr lang="en-US" altLang="zh-TW" sz="32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Pycnogenol</a:t>
            </a:r>
            <a:r>
              <a:rPr lang="en-US" altLang="zh-TW" sz="32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籽萃取物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紅酒萃取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萃取物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柑橘生物類黃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酮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 smtClean="0"/>
              <a:t>碧</a:t>
            </a:r>
            <a:r>
              <a:rPr lang="zh-TW" altLang="en-US" sz="2000" dirty="0"/>
              <a:t>容健 </a:t>
            </a:r>
            <a:r>
              <a:rPr lang="en-US" altLang="zh-TW" sz="2000" baseline="30000" dirty="0"/>
              <a:t>®</a:t>
            </a:r>
            <a:r>
              <a:rPr lang="zh-TW" altLang="en-US" sz="2000" dirty="0"/>
              <a:t>為賀發研究機構</a:t>
            </a:r>
            <a:r>
              <a:rPr lang="en-US" altLang="zh-TW" sz="2000" dirty="0"/>
              <a:t>(</a:t>
            </a:r>
            <a:r>
              <a:rPr lang="en-US" altLang="zh-TW" sz="2000" dirty="0" err="1"/>
              <a:t>Horphag</a:t>
            </a:r>
            <a:r>
              <a:rPr lang="en-US" altLang="zh-TW" sz="2000" dirty="0"/>
              <a:t> Research Ltd.)</a:t>
            </a:r>
            <a:r>
              <a:rPr lang="zh-TW" altLang="en-US" sz="2000" dirty="0"/>
              <a:t>的註冊商標，使用此産品</a:t>
            </a:r>
            <a:r>
              <a:rPr lang="zh-TW" altLang="en-US" sz="2000" dirty="0" smtClean="0"/>
              <a:t>受一個或多個以上</a:t>
            </a:r>
            <a:r>
              <a:rPr lang="zh-TW" altLang="en-US" sz="2000" dirty="0"/>
              <a:t>美國專利和其他國際專利的保護。</a:t>
            </a:r>
            <a:endParaRPr lang="en-US" altLang="zh-TW" sz="2000" dirty="0"/>
          </a:p>
          <a:p>
            <a:endParaRPr lang="zh-TW" altLang="en-US" dirty="0"/>
          </a:p>
          <a:p>
            <a:endParaRPr kumimoji="0" lang="zh-TW" altLang="en-US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lang="zh-TW" altLang="en-US" dirty="0" smtClean="0">
              <a:effectLst/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 vert="horz" anchor="b">
            <a:normAutofit/>
          </a:bodyPr>
          <a:lstStyle/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OPC-3</a:t>
            </a:r>
            <a:r>
              <a:rPr kumimoji="1" lang="en-US" altLang="zh-TW" sz="36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兒童軟糖的優勢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873752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松樹皮萃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取物、葡萄籽萃取物及紅酒萃取物是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OPC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sz="32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ligomeric</a:t>
            </a:r>
            <a:r>
              <a:rPr 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2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Proanthocyanidins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原花青素）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的來源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OPC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可以有助維持健康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天然的香料、色素以及甜味劑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單一包裝，方便攜帶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7200902" cy="7513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sz="32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兒童軟糖主要成份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1676400"/>
            <a:ext cx="7696202" cy="43624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松樹皮萃取物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碧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容健</a:t>
            </a:r>
            <a:r>
              <a:rPr lang="en-US" altLang="zh-T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 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/>
              <a:buNone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碧容健</a:t>
            </a:r>
            <a:r>
              <a:rPr lang="en-US" altLang="zh-TW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Pycnogenol</a:t>
            </a:r>
            <a:r>
              <a:rPr lang="en-US" altLang="zh-TW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是由海岸松樹皮提取的天然植物萃取物。松樹皮萃取物是原花青素、生物類黃酮及有機酸的組合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葡萄籽萃取物</a:t>
            </a:r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/>
              <a:buNone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葡萄籽萃取物主要提取自紅葡萄（非白葡萄）的籽，它含有稱為原花青素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(OPC)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的化合物。葡萄籽萃取物還擁有豐富的多酚類。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紅酒萃取物</a:t>
            </a:r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 2"/>
              <a:buNone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紅酒萃取物是存在於葡萄藤、根、籽及莖。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容健 </a:t>
            </a:r>
            <a:r>
              <a:rPr lang="en-US" altLang="zh-TW" sz="18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為賀發研究機構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Horphag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Ltd.)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的商標</a:t>
            </a:r>
            <a:r>
              <a:rPr lang="zh-TW" altLang="en-US" sz="1800" dirty="0" smtClean="0">
                <a:latin typeface="標楷體"/>
                <a:ea typeface="標楷體"/>
              </a:rPr>
              <a:t>。</a:t>
            </a:r>
            <a:endParaRPr lang="en-US" altLang="zh-TW" sz="1800" dirty="0">
              <a:solidFill>
                <a:srgbClr val="5125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6934200" cy="7513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en-US" altLang="zh-TW" sz="3200" b="1" dirty="0">
                <a:latin typeface="Arial Narrow" pitchFamily="34" charset="0"/>
              </a:rPr>
              <a:t> OPC-3</a:t>
            </a:r>
            <a:r>
              <a:rPr lang="en-US" altLang="zh-TW" sz="3200" b="1" baseline="30000" dirty="0">
                <a:latin typeface="Arial Narrow" pitchFamily="34" charset="0"/>
              </a:rPr>
              <a:t>®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兒童軟糖主要成份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7467600" cy="436245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桑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萃取物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山桑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萃取物是提取自歐洲一種普遍的矮灌木果實，這種植物與藍莓非常近似。成熟的莓類萃取物含有稱為花青素的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黃酮色素。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柑橘生物類黃酮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生物類黃酮是存在於部份植物的物質。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5125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5125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solidFill>
                <a:srgbClr val="5125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51253A"/>
              </a:solidFill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6172200" cy="751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6305550"/>
            <a:ext cx="6172200" cy="342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每個孩子都是一個愛的奇蹟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3898" y="1360962"/>
            <a:ext cx="7277102" cy="4817431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OPC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的奇蹟™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糖的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配方含有生物類黃酮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— 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植物合成物中的生物活性因子。而這些生物類黃酮的學名為原花青素低聚物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oligomeric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proanthocyanidins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OPC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。目前被廣泛研究的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OPC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包括葡萄籽、紅酒、葡萄皮、山桑果、柑橘類水果、以及松樹皮萃取物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碧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en-US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B83D68"/>
              </a:buClr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的奇蹟™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b="1" baseline="300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兒童軟糖是否含有任何過敏原？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的奇蹟™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OPC-3</a:t>
            </a:r>
            <a:r>
              <a:rPr lang="en-US" altLang="zh-TW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兒童軟糖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素食產品，不含小麥、黃豆、酵母、麩質、澱粉、鹽、防腐劑或奶。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987771" cy="1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819</Words>
  <Application>Microsoft Office PowerPoint</Application>
  <PresentationFormat>如螢幕大小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Oriel</vt:lpstr>
      <vt:lpstr>愛的奇蹟™ OPC-3®兒童軟糖</vt:lpstr>
      <vt:lpstr>台灣小孩零食飲料當飯吃</vt:lpstr>
      <vt:lpstr>現代小孩「W型」飲食</vt:lpstr>
      <vt:lpstr>抗氧化劑（Antioxidants）</vt:lpstr>
      <vt:lpstr>愛的奇蹟™OPC-3®兒童軟糖 (1顆等於1蓋opc-3精華粉末)</vt:lpstr>
      <vt:lpstr>愛的奇蹟™OPC-3®兒童軟糖的優勢</vt:lpstr>
      <vt:lpstr>PowerPoint 簡報</vt:lpstr>
      <vt:lpstr>PowerPoint 簡報</vt:lpstr>
      <vt:lpstr>PowerPoint 簡報</vt:lpstr>
      <vt:lpstr>PowerPoint 簡報</vt:lpstr>
      <vt:lpstr>産品代碼: T6940 容量: 30 天份 超連鎖®成本價: NT$855元 建議零售價: NT$ 1,195元 BV: 15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Fang</dc:creator>
  <cp:lastModifiedBy>Mindy Huang</cp:lastModifiedBy>
  <cp:revision>38</cp:revision>
  <cp:lastPrinted>2015-08-20T08:25:26Z</cp:lastPrinted>
  <dcterms:created xsi:type="dcterms:W3CDTF">2015-03-02T19:44:09Z</dcterms:created>
  <dcterms:modified xsi:type="dcterms:W3CDTF">2015-09-07T05:48:21Z</dcterms:modified>
</cp:coreProperties>
</file>